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57" r:id="rId5"/>
    <p:sldId id="278" r:id="rId6"/>
    <p:sldId id="264" r:id="rId7"/>
    <p:sldId id="259" r:id="rId8"/>
    <p:sldId id="265" r:id="rId9"/>
    <p:sldId id="268" r:id="rId10"/>
    <p:sldId id="261" r:id="rId11"/>
    <p:sldId id="258" r:id="rId12"/>
    <p:sldId id="263" r:id="rId13"/>
    <p:sldId id="280" r:id="rId14"/>
    <p:sldId id="281" r:id="rId15"/>
    <p:sldId id="282" r:id="rId16"/>
    <p:sldId id="266" r:id="rId17"/>
    <p:sldId id="271" r:id="rId18"/>
    <p:sldId id="267" r:id="rId19"/>
    <p:sldId id="272" r:id="rId20"/>
    <p:sldId id="273" r:id="rId21"/>
    <p:sldId id="279" r:id="rId22"/>
    <p:sldId id="275" r:id="rId23"/>
    <p:sldId id="274" r:id="rId24"/>
    <p:sldId id="276" r:id="rId25"/>
    <p:sldId id="277" r:id="rId26"/>
    <p:sldId id="260" r:id="rId27"/>
    <p:sldId id="26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4E43C-A86B-4DD3-B2E8-CD58E028F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0BE62-7CBC-4715-9836-A52017955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186D7-6AC0-44F5-A2D1-20623A638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FAE73-C6B9-487E-880F-D922DA012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A21DE-6C53-478D-9088-008EDC094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265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87C52-63EA-4955-A984-DAE93794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45D26-83D3-42D9-A848-00ACFDBA6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187E0-FDD3-4453-BB3B-2D48D61E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56ABF-C301-4E9C-AC52-91E2A127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2BA32-64CA-4DDE-8246-9F7F961BB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006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07E88-891D-4EEC-B7C6-971471358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D06E6-9B88-48AF-962B-2E3676F30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48228-D890-4BA3-9999-BA947A5B1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AE82C-A070-4035-85E0-5945A927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D1F6E-0E3C-4327-B4F6-45160BA0A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6789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E43E-56A1-44D0-B255-F2AE6752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227AB-2846-486B-A617-8D67B7A7D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775B7-7847-418A-95FF-CC5F3A8B1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A8754-5CD4-4FF5-8FAF-A041AAF7D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A9477-F9F9-4CE9-A287-76DD7C64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F5395-93C6-44C4-A2DE-8A447679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4196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5FEEC-E48B-4409-94FD-4B8B500B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2DAB1-E04A-4749-A364-0836EC5EB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EF79D-554D-40BF-9FBB-C43B078B9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36F52D-8280-46DD-B98E-E943859A0C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A209C5-C45E-460D-AF1A-E742C5340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4F2F49-BD0B-4264-9F62-65704B6CD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5DF5D5-916B-4C42-B090-F7EEFEF2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A2F90-F85B-4E1B-A40C-B09295F3A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5385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4CCB-00EF-4ABF-A750-8F3C2BB8B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D66461-B796-426B-8BE9-583B2DABB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7092AB-262F-47C3-993A-F7844BCB2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9F6C79-C824-4B69-86FF-DAE68AB4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7184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B1ACEF-71D0-458D-A608-C85A8F8C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D37F1A-7727-4D71-A7F3-11E55931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B3327-9DFB-4543-855A-954C452D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3188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AD50-6AA3-4D4B-8686-E03A47B3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4D7F8-2F35-4FF0-865A-F03972F32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016EF-A8A7-4509-98C4-7563B3DF6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6531A-0EAC-4C50-9FE6-5FACC541D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43F6E-ED7D-4A92-A43A-640010DB2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AD60F3-EFA2-4F62-97D7-6DC0412C2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925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90A1-D258-46E8-82F4-B550A0DF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78794E-1BD8-48B3-99DB-2D0B00FF2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F8599-B2A3-49FA-8166-DCA939D07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1305A5-BA8C-477E-931B-F7EF1FE1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39072-544C-43D5-8E50-E0D908CEE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FB0268-36A3-41F9-BDBA-D6A2F9F15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8654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90615-AFEA-40CB-8610-65CA8452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5D6ACF-AC1A-4510-9C19-BECCFA19F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B4AC5-801B-484A-979E-A6475458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CADEC-1A15-458C-9F6B-EB31F6F29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95297-2F62-4636-B498-2E2DED222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970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6F9BDD-E560-4C6A-A45D-A3A39FB21D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46379-2CF3-44E6-A570-925C402DD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450AD-2E7B-4848-82AD-6AEF9F35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297B8-12EF-4C10-9FC8-1AC26BA6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91BC-D4FD-4593-9EEB-59A8DAB21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41442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10C015-4364-4199-B235-44DD69B10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5E302-4A26-49DF-BADF-D52986F2F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F88C5-EF35-4803-AD57-9E3DBC3D8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3955F-B1E1-4F2C-B8C6-600FC1CBC97A}" type="datetimeFigureOut">
              <a:rPr lang="en-NZ" smtClean="0"/>
              <a:t>23/09/2021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B2E4-F668-453D-B628-A8FB0161C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7F17D-89D8-4915-A3C7-DF56FC102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FAA0C-507F-44A9-B843-C85EA2ADAB9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6862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558549-010D-461D-ACA0-AAD0346F4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23" y="0"/>
            <a:ext cx="10254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83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400F66-F3D2-4474-8F38-D0A7605FE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6799"/>
            <a:ext cx="12161453" cy="471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14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F445C-A67C-44D0-8A4D-3D0994D49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50" y="-8215"/>
            <a:ext cx="9357704" cy="686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3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B0873F-0432-46F2-9B1A-51133F718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5" y="-4370"/>
            <a:ext cx="8700310" cy="686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53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A82A0-9E03-4429-B18B-B3F73B57B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779" y="-14463"/>
            <a:ext cx="8673483" cy="688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5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A127D7-C373-4676-9DD0-16C6AB4C6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-762"/>
            <a:ext cx="8534400" cy="68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9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E7147-E5DA-4ED3-87AE-0161360AE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7799"/>
            <a:ext cx="10851805" cy="685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9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BB0DAE-C0B8-41DD-8491-236BC035A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-11787"/>
            <a:ext cx="9641807" cy="686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8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16E16B-89B4-4219-A600-A6DBB8BFD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" y="1086183"/>
            <a:ext cx="12170480" cy="485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22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C20AD0-E927-48BE-8694-5B4A93934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75" y="-21832"/>
            <a:ext cx="4667250" cy="690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31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DBDBD6-6D5D-498F-9AB9-E910F8830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97" y="0"/>
            <a:ext cx="9608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40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C866E6-6983-4560-9752-3C8C6C2D37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149"/>
            <a:ext cx="5200650" cy="687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48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FCF6AB-CD46-44DA-A428-4FC7DD69A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017" y="-8530"/>
            <a:ext cx="9596762" cy="688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37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D68F0-0BE7-47DE-A00A-20DF961C3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77" y="-27755"/>
            <a:ext cx="10242853" cy="695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14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DE33B5-02E2-4D43-A25A-250648555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109" y="-16838"/>
            <a:ext cx="8123885" cy="68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25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E44E88-5FC8-4726-9677-F5AAF1DF2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-4227"/>
            <a:ext cx="9582150" cy="683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40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741459-DEA8-4984-AF7D-1C8D7EDAF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5" y="10132"/>
            <a:ext cx="10805315" cy="684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16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CE8B57-B5A4-4CF7-819A-B278A230D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65" y="0"/>
            <a:ext cx="9814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82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1B2E5-EFA6-41B7-A54E-EFC0B8B04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55" y="-24321"/>
            <a:ext cx="10291322" cy="68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50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25C6D0-0F89-4AE6-94D8-27C935AC0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89" y="5271"/>
            <a:ext cx="10442254" cy="685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91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DC2C9E-5922-43F9-8411-B8D18C4F2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951" y="-29517"/>
            <a:ext cx="4163628" cy="685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03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272345-DC96-41B0-85AB-1C19E3E33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11" y="6851"/>
            <a:ext cx="10333607" cy="687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47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74E299-3A5F-40C6-B44F-BD362FABF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009" y="-12467"/>
            <a:ext cx="4634143" cy="686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37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4D1DD-36CF-47A2-AD16-53712DC62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435" y="247"/>
            <a:ext cx="5149048" cy="686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31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2A37BC-5D0A-4885-8C84-A33477856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3" y="24562"/>
            <a:ext cx="10275847" cy="683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55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54C72-56F6-4C2F-B8FC-9263034E5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9" y="-16454"/>
            <a:ext cx="9768319" cy="687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1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751C1-2FEC-4586-8EFF-C4F9F5860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-11894"/>
            <a:ext cx="9557218" cy="706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00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Miles Dillon</dc:creator>
  <cp:lastModifiedBy>Miles Dillon</cp:lastModifiedBy>
  <cp:revision>8</cp:revision>
  <dcterms:created xsi:type="dcterms:W3CDTF">2021-09-22T09:26:27Z</dcterms:created>
  <dcterms:modified xsi:type="dcterms:W3CDTF">2021-09-22T21:36:38Z</dcterms:modified>
</cp:coreProperties>
</file>